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D3E4-E69E-4C1C-ACBB-3E79BC280540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841867-9895-42CE-8AAA-A47AFBFE8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D3E4-E69E-4C1C-ACBB-3E79BC280540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1867-9895-42CE-8AAA-A47AFBFE8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D3E4-E69E-4C1C-ACBB-3E79BC280540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1867-9895-42CE-8AAA-A47AFBFE8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D3E4-E69E-4C1C-ACBB-3E79BC280540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5841867-9895-42CE-8AAA-A47AFBFE8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D3E4-E69E-4C1C-ACBB-3E79BC280540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1867-9895-42CE-8AAA-A47AFBFE8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D3E4-E69E-4C1C-ACBB-3E79BC280540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1867-9895-42CE-8AAA-A47AFBFE8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D3E4-E69E-4C1C-ACBB-3E79BC280540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5841867-9895-42CE-8AAA-A47AFBFE8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D3E4-E69E-4C1C-ACBB-3E79BC280540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1867-9895-42CE-8AAA-A47AFBFE8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D3E4-E69E-4C1C-ACBB-3E79BC280540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1867-9895-42CE-8AAA-A47AFBFE8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D3E4-E69E-4C1C-ACBB-3E79BC280540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1867-9895-42CE-8AAA-A47AFBFE8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D3E4-E69E-4C1C-ACBB-3E79BC280540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41867-9895-42CE-8AAA-A47AFBFE8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4DD3E4-E69E-4C1C-ACBB-3E79BC280540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841867-9895-42CE-8AAA-A47AFBFE8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PEDAGOŠKA IGRA KRUG DOBRE VOLJE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hr-HR" dirty="0" smtClean="0"/>
          </a:p>
          <a:p>
            <a:endParaRPr lang="hr-HR" dirty="0" smtClean="0"/>
          </a:p>
          <a:p>
            <a:pPr algn="r"/>
            <a:r>
              <a:rPr lang="hr-HR" dirty="0" smtClean="0"/>
              <a:t>učiteljica Iva Zajec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CILJEVI I ISHOD AKTIVNOSTI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sz="2800" dirty="0" smtClean="0"/>
              <a:t>CILJEVI AKTIVNOSTI: - razvijanje pozitivnog ozračja u</a:t>
            </a:r>
          </a:p>
          <a:p>
            <a:pPr>
              <a:buNone/>
            </a:pPr>
            <a:r>
              <a:rPr lang="hr-HR" sz="2800" dirty="0" smtClean="0"/>
              <a:t>                                            razrednom odjelu</a:t>
            </a:r>
          </a:p>
          <a:p>
            <a:pPr>
              <a:buNone/>
            </a:pPr>
            <a:r>
              <a:rPr lang="hr-HR" sz="2800" dirty="0"/>
              <a:t> </a:t>
            </a:r>
            <a:r>
              <a:rPr lang="hr-HR" sz="2800" dirty="0" smtClean="0"/>
              <a:t>                                         - uočavati i pozitivne osobine</a:t>
            </a:r>
          </a:p>
          <a:p>
            <a:pPr>
              <a:buNone/>
            </a:pPr>
            <a:r>
              <a:rPr lang="hr-HR" sz="2800" dirty="0"/>
              <a:t> </a:t>
            </a:r>
            <a:r>
              <a:rPr lang="hr-HR" sz="2800" dirty="0" smtClean="0"/>
              <a:t>                                            svakog člana razrednog odjela</a:t>
            </a:r>
          </a:p>
          <a:p>
            <a:pPr>
              <a:buNone/>
            </a:pPr>
            <a:r>
              <a:rPr lang="hr-HR" sz="2800" dirty="0"/>
              <a:t> </a:t>
            </a:r>
            <a:r>
              <a:rPr lang="hr-HR" sz="2800" dirty="0" smtClean="0"/>
              <a:t>                                         - njegovanje prijateljstva</a:t>
            </a:r>
          </a:p>
          <a:p>
            <a:pPr>
              <a:buNone/>
            </a:pPr>
            <a:r>
              <a:rPr lang="hr-HR" sz="2800" dirty="0"/>
              <a:t> </a:t>
            </a:r>
            <a:r>
              <a:rPr lang="hr-HR" sz="2800" dirty="0" smtClean="0"/>
              <a:t>                                         - razvijanje samopoštovanja</a:t>
            </a:r>
          </a:p>
          <a:p>
            <a:pPr>
              <a:buNone/>
            </a:pPr>
            <a:endParaRPr lang="hr-HR" sz="2800" dirty="0"/>
          </a:p>
          <a:p>
            <a:r>
              <a:rPr lang="hr-HR" sz="2800" dirty="0" smtClean="0"/>
              <a:t>ISHOD AKTIVNOSTI: </a:t>
            </a:r>
            <a:r>
              <a:rPr lang="hr-HR" sz="2800" dirty="0" smtClean="0"/>
              <a:t>prepoznati i prihvati </a:t>
            </a:r>
            <a:r>
              <a:rPr lang="hr-HR" sz="2800" dirty="0" smtClean="0"/>
              <a:t>svakog </a:t>
            </a:r>
            <a:r>
              <a:rPr lang="hr-HR" sz="2800" dirty="0" smtClean="0"/>
              <a:t>člana</a:t>
            </a:r>
          </a:p>
          <a:p>
            <a:pPr>
              <a:buNone/>
            </a:pPr>
            <a:r>
              <a:rPr lang="hr-HR" sz="2800" dirty="0" smtClean="0"/>
              <a:t> </a:t>
            </a:r>
            <a:r>
              <a:rPr lang="hr-HR" sz="2800" dirty="0" smtClean="0"/>
              <a:t>                                     </a:t>
            </a:r>
            <a:r>
              <a:rPr lang="hr-HR" sz="2800" dirty="0" smtClean="0"/>
              <a:t>razrednog odjela </a:t>
            </a:r>
            <a:r>
              <a:rPr lang="hr-HR" sz="2800" dirty="0" smtClean="0"/>
              <a:t>i </a:t>
            </a:r>
            <a:r>
              <a:rPr lang="hr-HR" sz="2800" dirty="0" smtClean="0"/>
              <a:t>njegovu posebnost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KOMPETENCIJE, PREDMETNA PODRUČJA, MEĐUPREDMETNE TEME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KOMPETENCIJE: </a:t>
            </a:r>
            <a:r>
              <a:rPr lang="hr-HR" dirty="0" smtClean="0"/>
              <a:t>  -</a:t>
            </a:r>
            <a:r>
              <a:rPr lang="hr-HR" dirty="0" smtClean="0"/>
              <a:t>komunikacija na materinjem jeziku</a:t>
            </a:r>
          </a:p>
          <a:p>
            <a:pPr>
              <a:buNone/>
            </a:pPr>
            <a:r>
              <a:rPr lang="hr-HR" dirty="0" smtClean="0"/>
              <a:t>                                  - socijalna i građanska</a:t>
            </a:r>
          </a:p>
          <a:p>
            <a:pPr>
              <a:buNone/>
            </a:pPr>
            <a:r>
              <a:rPr lang="hr-HR" dirty="0" smtClean="0"/>
              <a:t>                                  - </a:t>
            </a:r>
            <a:r>
              <a:rPr lang="hr-HR" dirty="0" smtClean="0"/>
              <a:t>kulturna svijest i izražavanje</a:t>
            </a:r>
            <a:endParaRPr lang="hr-HR" dirty="0" smtClean="0"/>
          </a:p>
          <a:p>
            <a:r>
              <a:rPr lang="hr-HR" dirty="0" smtClean="0"/>
              <a:t>PREDMETNA PODRUČJA: - jezično-komunikacijsko</a:t>
            </a:r>
          </a:p>
          <a:p>
            <a:pPr>
              <a:buNone/>
            </a:pPr>
            <a:r>
              <a:rPr lang="hr-HR" dirty="0" smtClean="0"/>
              <a:t>                                                - </a:t>
            </a:r>
            <a:r>
              <a:rPr lang="hr-HR" dirty="0" smtClean="0"/>
              <a:t>društveno-humanističko                                       </a:t>
            </a:r>
            <a:endParaRPr lang="hr-HR" dirty="0" smtClean="0"/>
          </a:p>
          <a:p>
            <a:r>
              <a:rPr lang="hr-HR" dirty="0" smtClean="0"/>
              <a:t>MEĐUPREDMETNE TEME: - osobni i socijalni razvoj</a:t>
            </a:r>
          </a:p>
          <a:p>
            <a:pPr>
              <a:buNone/>
            </a:pPr>
            <a:r>
              <a:rPr lang="hr-HR" dirty="0" smtClean="0"/>
              <a:t>                                                  - građanski odgoj </a:t>
            </a:r>
            <a:r>
              <a:rPr lang="hr-HR" dirty="0" smtClean="0"/>
              <a:t>i</a:t>
            </a:r>
          </a:p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/>
              <a:t>                                                   obrazovanje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                  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OPIS AKTIVNOSTI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    Učenici sjede u krugu držeći se za ruke. Jedan po jedan govore učeniku pored sebe nešto lijepo što su o njemu zapazili i neku lijepu poruku uz osmijeh. Kad je krug poruka završio u jednom smjeru, kreće se u suprotnom.</a:t>
            </a:r>
          </a:p>
          <a:p>
            <a:pPr>
              <a:buNone/>
            </a:pPr>
            <a:r>
              <a:rPr lang="hr-HR" sz="2800" dirty="0"/>
              <a:t> </a:t>
            </a:r>
            <a:r>
              <a:rPr lang="hr-HR" sz="2800" dirty="0" smtClean="0"/>
              <a:t>    Važno je da svatko primi kompliment i lijepu želju te se osjeti dobro i zadovoljno zbog toga.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\Pictures\1A\KRUG DOBRE VOLJE\5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0307" y="2447405"/>
            <a:ext cx="4039985" cy="3029989"/>
          </a:xfrm>
          <a:prstGeom prst="rect">
            <a:avLst/>
          </a:prstGeom>
          <a:noFill/>
        </p:spPr>
      </p:pic>
      <p:pic>
        <p:nvPicPr>
          <p:cNvPr id="1028" name="Picture 4" descr="C:\Users\IVA\Pictures\1A\KRUG DOBRE VOLJE\5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99907" y="2447405"/>
            <a:ext cx="4039985" cy="3029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VA\Pictures\1A\KRUG DOBRE VOLJE\5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0307" y="2447405"/>
            <a:ext cx="4039985" cy="3029989"/>
          </a:xfrm>
          <a:prstGeom prst="rect">
            <a:avLst/>
          </a:prstGeom>
          <a:noFill/>
        </p:spPr>
      </p:pic>
      <p:pic>
        <p:nvPicPr>
          <p:cNvPr id="2051" name="Picture 3" descr="C:\Users\IVA\Pictures\1A\KRUG DOBRE VOLJE\5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99907" y="2447405"/>
            <a:ext cx="4039985" cy="3029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VA\Pictures\1A\KRUG DOBRE VOLJE\5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0307" y="2447405"/>
            <a:ext cx="4039985" cy="3029989"/>
          </a:xfrm>
          <a:prstGeom prst="rect">
            <a:avLst/>
          </a:prstGeom>
          <a:noFill/>
        </p:spPr>
      </p:pic>
      <p:pic>
        <p:nvPicPr>
          <p:cNvPr id="3075" name="Picture 3" descr="C:\Users\IVA\Pictures\1A\KRUG DOBRE VOLJE\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99907" y="2447405"/>
            <a:ext cx="4039985" cy="3029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</TotalTime>
  <Words>171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Trek</vt:lpstr>
      <vt:lpstr>PEDAGOŠKA IGRA KRUG DOBRE VOLJE</vt:lpstr>
      <vt:lpstr>CILJEVI I ISHOD AKTIVNOSTI</vt:lpstr>
      <vt:lpstr>KOMPETENCIJE, PREDMETNA PODRUČJA, MEĐUPREDMETNE TEME</vt:lpstr>
      <vt:lpstr>OPIS AKTIVNOSTI</vt:lpstr>
      <vt:lpstr>Slide 5</vt:lpstr>
      <vt:lpstr>Slide 6</vt:lpstr>
      <vt:lpstr>Slide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PEDAGOŠKA IGRA KRUG DOBRE VOLJE</dc:title>
  <dc:creator>IVA</dc:creator>
  <cp:lastModifiedBy>IVA</cp:lastModifiedBy>
  <cp:revision>6</cp:revision>
  <dcterms:created xsi:type="dcterms:W3CDTF">2013-11-16T18:27:32Z</dcterms:created>
  <dcterms:modified xsi:type="dcterms:W3CDTF">2013-11-17T11:15:25Z</dcterms:modified>
</cp:coreProperties>
</file>