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71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1" autoAdjust="0"/>
    <p:restoredTop sz="94660"/>
  </p:normalViewPr>
  <p:slideViewPr>
    <p:cSldViewPr>
      <p:cViewPr varScale="1">
        <p:scale>
          <a:sx n="74" d="100"/>
          <a:sy n="74" d="100"/>
        </p:scale>
        <p:origin x="-10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6894A8-130C-4AA6-B3E0-12299DCA1979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BFF528-F566-43CD-881C-15DD9AA1C5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6894A8-130C-4AA6-B3E0-12299DCA1979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BFF528-F566-43CD-881C-15DD9AA1C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6894A8-130C-4AA6-B3E0-12299DCA1979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BFF528-F566-43CD-881C-15DD9AA1C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6894A8-130C-4AA6-B3E0-12299DCA1979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BFF528-F566-43CD-881C-15DD9AA1C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6894A8-130C-4AA6-B3E0-12299DCA1979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BFF528-F566-43CD-881C-15DD9AA1C5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6894A8-130C-4AA6-B3E0-12299DCA1979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BFF528-F566-43CD-881C-15DD9AA1C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6894A8-130C-4AA6-B3E0-12299DCA1979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BFF528-F566-43CD-881C-15DD9AA1C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6894A8-130C-4AA6-B3E0-12299DCA1979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BFF528-F566-43CD-881C-15DD9AA1C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6894A8-130C-4AA6-B3E0-12299DCA1979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BFF528-F566-43CD-881C-15DD9AA1C5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6894A8-130C-4AA6-B3E0-12299DCA1979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BFF528-F566-43CD-881C-15DD9AA1C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6894A8-130C-4AA6-B3E0-12299DCA1979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BFF528-F566-43CD-881C-15DD9AA1C5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46894A8-130C-4AA6-B3E0-12299DCA1979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FBFF528-F566-43CD-881C-15DD9AA1C5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OBILJEŽAVANJE MEĐUNARODNOG DANA TOLERANCIJE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NARUKVICA PRIJATELJSTVA</a:t>
            </a:r>
          </a:p>
          <a:p>
            <a:endParaRPr lang="hr-HR" dirty="0"/>
          </a:p>
          <a:p>
            <a:pPr algn="r"/>
            <a:r>
              <a:rPr lang="hr-HR" dirty="0" smtClean="0"/>
              <a:t>učiteljica Iva Zajec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IVA\Pictures\1A\NARUKVICA PRIJATELJSTVA\49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5100" y="2484437"/>
            <a:ext cx="3657600" cy="2743200"/>
          </a:xfrm>
          <a:prstGeom prst="rect">
            <a:avLst/>
          </a:prstGeom>
          <a:noFill/>
        </p:spPr>
      </p:pic>
      <p:pic>
        <p:nvPicPr>
          <p:cNvPr id="7170" name="Picture 2" descr="C:\Users\IVA\Pictures\1A\NARUKVICA PRIJATELJSTVA\4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76850" y="2484437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IVA\Pictures\1A\NARUKVICA PRIJATELJSTVA\4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5100" y="2484437"/>
            <a:ext cx="3657600" cy="2743200"/>
          </a:xfrm>
          <a:prstGeom prst="rect">
            <a:avLst/>
          </a:prstGeom>
          <a:noFill/>
        </p:spPr>
      </p:pic>
      <p:pic>
        <p:nvPicPr>
          <p:cNvPr id="8195" name="Picture 3" descr="C:\Users\IVA\Pictures\1A\NARUKVICA PRIJATELJSTVA\4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76850" y="2484437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IVA\Pictures\1A\NARUKVICA PRIJATELJSTVA\49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5100" y="2484437"/>
            <a:ext cx="3657600" cy="2743200"/>
          </a:xfrm>
          <a:prstGeom prst="rect">
            <a:avLst/>
          </a:prstGeom>
          <a:noFill/>
        </p:spPr>
      </p:pic>
      <p:pic>
        <p:nvPicPr>
          <p:cNvPr id="9219" name="Picture 3" descr="C:\Users\IVA\Pictures\1A\NARUKVICA PRIJATELJSTVA\49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76850" y="2484437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IVA\Pictures\1A\NARUKVICA PRIJATELJSTVA\49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5100" y="2484437"/>
            <a:ext cx="3657600" cy="2743200"/>
          </a:xfrm>
          <a:prstGeom prst="rect">
            <a:avLst/>
          </a:prstGeom>
          <a:noFill/>
        </p:spPr>
      </p:pic>
      <p:pic>
        <p:nvPicPr>
          <p:cNvPr id="10243" name="Picture 3" descr="C:\Users\IVA\Pictures\1A\NARUKVICA PRIJATELJSTVA\4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76850" y="2484437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IVA\Pictures\1A\NARUKVICA PRIJATELJSTVA\5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5100" y="2484437"/>
            <a:ext cx="3657600" cy="2743200"/>
          </a:xfrm>
          <a:prstGeom prst="rect">
            <a:avLst/>
          </a:prstGeom>
          <a:noFill/>
        </p:spPr>
      </p:pic>
      <p:pic>
        <p:nvPicPr>
          <p:cNvPr id="11267" name="Picture 3" descr="C:\Users\IVA\Pictures\1A\NARUKVICA PRIJATELJSTVA\5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76850" y="2484437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IVA\Pictures\1A\NARUKVICA PRIJATELJSTVA\5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5100" y="2484437"/>
            <a:ext cx="3657600" cy="2743200"/>
          </a:xfrm>
          <a:prstGeom prst="rect">
            <a:avLst/>
          </a:prstGeom>
          <a:noFill/>
        </p:spPr>
      </p:pic>
      <p:pic>
        <p:nvPicPr>
          <p:cNvPr id="12291" name="Picture 3" descr="C:\Users\IVA\Pictures\1A\NARUKVICA PRIJATELJSTVA\5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76850" y="2484437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IVA\Pictures\1A\NARUKVICA PRIJATELJSTVA\5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5100" y="2484437"/>
            <a:ext cx="3657600" cy="2743200"/>
          </a:xfrm>
          <a:prstGeom prst="rect">
            <a:avLst/>
          </a:prstGeom>
          <a:noFill/>
        </p:spPr>
      </p:pic>
      <p:pic>
        <p:nvPicPr>
          <p:cNvPr id="13315" name="Picture 3" descr="C:\Users\IVA\Pictures\1A\NARUKVICA PRIJATELJSTVA\5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76850" y="2484437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CILJEVI I ISHOD AKTIVNOSTI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r-HR" sz="2800" dirty="0" smtClean="0"/>
              <a:t>CILJEVI AKTIVNOSTI:  - izraditi narukvicu               </a:t>
            </a:r>
          </a:p>
          <a:p>
            <a:pPr>
              <a:buNone/>
            </a:pPr>
            <a:r>
              <a:rPr lang="hr-HR" sz="2800" dirty="0" smtClean="0"/>
              <a:t>                                     prijateljstva i pokloniti je                        </a:t>
            </a:r>
          </a:p>
          <a:p>
            <a:pPr>
              <a:buNone/>
            </a:pPr>
            <a:r>
              <a:rPr lang="hr-HR" sz="2800" dirty="0" smtClean="0"/>
              <a:t>                                     prijatelju u razredu</a:t>
            </a:r>
          </a:p>
          <a:p>
            <a:pPr>
              <a:buNone/>
            </a:pPr>
            <a:r>
              <a:rPr lang="hr-HR" sz="2800" dirty="0"/>
              <a:t> </a:t>
            </a:r>
            <a:r>
              <a:rPr lang="hr-HR" sz="2800" dirty="0" smtClean="0"/>
              <a:t>                                - njegovanje i podržavanje</a:t>
            </a:r>
          </a:p>
          <a:p>
            <a:pPr>
              <a:buNone/>
            </a:pPr>
            <a:r>
              <a:rPr lang="hr-HR" sz="2800" dirty="0"/>
              <a:t> </a:t>
            </a:r>
            <a:r>
              <a:rPr lang="hr-HR" sz="2800" dirty="0" smtClean="0"/>
              <a:t>                                   prijateljstva</a:t>
            </a:r>
          </a:p>
          <a:p>
            <a:pPr>
              <a:buNone/>
            </a:pPr>
            <a:r>
              <a:rPr lang="hr-HR" sz="2800" dirty="0"/>
              <a:t> </a:t>
            </a:r>
            <a:r>
              <a:rPr lang="hr-HR" sz="2800" dirty="0" smtClean="0"/>
              <a:t>                                - razvijanje prosocijalnog </a:t>
            </a:r>
          </a:p>
          <a:p>
            <a:pPr>
              <a:buNone/>
            </a:pPr>
            <a:r>
              <a:rPr lang="hr-HR" sz="2800" dirty="0" smtClean="0"/>
              <a:t>                                   ponašanja</a:t>
            </a:r>
          </a:p>
          <a:p>
            <a:pPr>
              <a:buNone/>
            </a:pPr>
            <a:r>
              <a:rPr lang="hr-HR" sz="2800" dirty="0"/>
              <a:t> </a:t>
            </a:r>
            <a:r>
              <a:rPr lang="hr-HR" sz="2800" dirty="0" smtClean="0"/>
              <a:t>                                </a:t>
            </a:r>
            <a:r>
              <a:rPr lang="hr-HR" sz="2800" smtClean="0"/>
              <a:t>- učiti </a:t>
            </a:r>
            <a:r>
              <a:rPr lang="hr-HR" sz="2800" dirty="0" smtClean="0"/>
              <a:t>činiti dobro za druge</a:t>
            </a:r>
          </a:p>
          <a:p>
            <a:pPr>
              <a:buNone/>
            </a:pPr>
            <a:endParaRPr lang="hr-HR" sz="2800" dirty="0"/>
          </a:p>
          <a:p>
            <a:pPr>
              <a:buNone/>
            </a:pPr>
            <a:r>
              <a:rPr lang="hr-HR" sz="2800" dirty="0" smtClean="0"/>
              <a:t>ISHOD AKTIVNOSTI: prepoznati i razumijeti važnost</a:t>
            </a:r>
          </a:p>
          <a:p>
            <a:pPr>
              <a:buNone/>
            </a:pPr>
            <a:r>
              <a:rPr lang="hr-HR" sz="2800" dirty="0" smtClean="0"/>
              <a:t>                                  prijateljstva 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KOMPETENCIJE,  PREDMETNA PODRUČJA, MEĐUPREDMETNE TEME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hr-HR" sz="3100" dirty="0" smtClean="0"/>
          </a:p>
          <a:p>
            <a:r>
              <a:rPr lang="hr-HR" sz="3100" dirty="0" smtClean="0"/>
              <a:t>KOMPETENCIJE</a:t>
            </a:r>
            <a:r>
              <a:rPr lang="hr-HR" sz="3100" dirty="0" smtClean="0"/>
              <a:t>: </a:t>
            </a:r>
            <a:r>
              <a:rPr lang="hr-HR" sz="3100" dirty="0" smtClean="0"/>
              <a:t> -</a:t>
            </a:r>
            <a:r>
              <a:rPr lang="hr-HR" sz="3100" dirty="0" smtClean="0"/>
              <a:t>komunikacija na materinjem jeziku</a:t>
            </a:r>
          </a:p>
          <a:p>
            <a:pPr>
              <a:buNone/>
            </a:pPr>
            <a:r>
              <a:rPr lang="hr-HR" sz="3100" dirty="0" smtClean="0"/>
              <a:t>                            </a:t>
            </a:r>
            <a:r>
              <a:rPr lang="hr-HR" sz="3100" dirty="0" smtClean="0"/>
              <a:t>  -socijalna </a:t>
            </a:r>
            <a:r>
              <a:rPr lang="hr-HR" sz="3100" dirty="0" smtClean="0"/>
              <a:t>i građanska</a:t>
            </a:r>
          </a:p>
          <a:p>
            <a:pPr>
              <a:buNone/>
            </a:pPr>
            <a:r>
              <a:rPr lang="hr-HR" sz="3100" dirty="0" smtClean="0"/>
              <a:t>                              </a:t>
            </a:r>
            <a:r>
              <a:rPr lang="hr-HR" sz="3100" dirty="0" smtClean="0"/>
              <a:t>- </a:t>
            </a:r>
            <a:r>
              <a:rPr lang="hr-HR" sz="3100" dirty="0" smtClean="0"/>
              <a:t>inicijativnost i </a:t>
            </a:r>
            <a:r>
              <a:rPr lang="hr-HR" sz="3100" dirty="0" smtClean="0"/>
              <a:t>poduzetnost</a:t>
            </a:r>
          </a:p>
          <a:p>
            <a:pPr>
              <a:buNone/>
            </a:pPr>
            <a:endParaRPr lang="hr-HR" sz="3100" dirty="0" smtClean="0"/>
          </a:p>
          <a:p>
            <a:r>
              <a:rPr lang="hr-HR" sz="3100" dirty="0" smtClean="0"/>
              <a:t>PREDMETNA PODRUČJA: - jezično-komunikacijsko</a:t>
            </a:r>
          </a:p>
          <a:p>
            <a:pPr>
              <a:buNone/>
            </a:pPr>
            <a:r>
              <a:rPr lang="hr-HR" sz="3100" dirty="0" smtClean="0"/>
              <a:t>                                             </a:t>
            </a:r>
            <a:r>
              <a:rPr lang="hr-HR" sz="3100" dirty="0" smtClean="0"/>
              <a:t>- </a:t>
            </a:r>
            <a:r>
              <a:rPr lang="hr-HR" sz="3100" dirty="0" smtClean="0"/>
              <a:t>društveno-humanističko</a:t>
            </a:r>
          </a:p>
          <a:p>
            <a:pPr>
              <a:buNone/>
            </a:pPr>
            <a:r>
              <a:rPr lang="hr-HR" sz="3100" dirty="0" smtClean="0"/>
              <a:t>                                             </a:t>
            </a:r>
            <a:r>
              <a:rPr lang="hr-HR" sz="3100" dirty="0" smtClean="0"/>
              <a:t>- umjetničko</a:t>
            </a:r>
          </a:p>
          <a:p>
            <a:pPr>
              <a:buNone/>
            </a:pPr>
            <a:endParaRPr lang="hr-HR" sz="3100" dirty="0" smtClean="0"/>
          </a:p>
          <a:p>
            <a:r>
              <a:rPr lang="hr-HR" sz="3100" dirty="0" smtClean="0"/>
              <a:t>MEĐUPREDMETNE TEME: - osobni i socijalni razvoj</a:t>
            </a:r>
          </a:p>
          <a:p>
            <a:pPr>
              <a:buNone/>
            </a:pPr>
            <a:r>
              <a:rPr lang="hr-HR" sz="3100" dirty="0" smtClean="0"/>
              <a:t>                                            </a:t>
            </a:r>
            <a:r>
              <a:rPr lang="hr-HR" sz="3100" dirty="0" smtClean="0"/>
              <a:t> - </a:t>
            </a:r>
            <a:r>
              <a:rPr lang="hr-HR" sz="3100" dirty="0" smtClean="0"/>
              <a:t>građanski odgoj i </a:t>
            </a:r>
            <a:endParaRPr lang="hr-HR" sz="3100" dirty="0" smtClean="0"/>
          </a:p>
          <a:p>
            <a:pPr>
              <a:buNone/>
            </a:pPr>
            <a:r>
              <a:rPr lang="hr-HR" sz="3100" dirty="0" smtClean="0"/>
              <a:t> </a:t>
            </a:r>
            <a:r>
              <a:rPr lang="hr-HR" sz="3100" dirty="0" smtClean="0"/>
              <a:t>                                              obrazovanje</a:t>
            </a:r>
            <a:endParaRPr lang="hr-HR" sz="3100" dirty="0" smtClean="0"/>
          </a:p>
          <a:p>
            <a:pPr>
              <a:buNone/>
            </a:pPr>
            <a:r>
              <a:rPr lang="hr-HR" sz="3100" dirty="0" smtClean="0"/>
              <a:t>                                             </a:t>
            </a:r>
            <a:r>
              <a:rPr lang="hr-HR" sz="3100" dirty="0" smtClean="0"/>
              <a:t> </a:t>
            </a:r>
            <a:endParaRPr lang="hr-HR" sz="31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KRUG PRIJATELJA</a:t>
            </a:r>
            <a:endParaRPr lang="en-US" sz="3600" dirty="0"/>
          </a:p>
        </p:txBody>
      </p:sp>
      <p:pic>
        <p:nvPicPr>
          <p:cNvPr id="14338" name="Picture 2" descr="C:\Users\IVA\Pictures\1A\NARUKVICA PRIJATELJSTVA\4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67255" y="1584960"/>
            <a:ext cx="6035040" cy="452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VA\Pictures\1A\NARUKVICA PRIJATELJSTVA\4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3816424" cy="2592288"/>
          </a:xfrm>
          <a:prstGeom prst="rect">
            <a:avLst/>
          </a:prstGeom>
          <a:noFill/>
        </p:spPr>
      </p:pic>
      <p:pic>
        <p:nvPicPr>
          <p:cNvPr id="1027" name="Picture 3" descr="C:\Users\IVA\Pictures\1A\NARUKVICA PRIJATELJSTVA\4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2656"/>
            <a:ext cx="3744416" cy="2592288"/>
          </a:xfrm>
          <a:prstGeom prst="rect">
            <a:avLst/>
          </a:prstGeom>
          <a:noFill/>
        </p:spPr>
      </p:pic>
      <p:pic>
        <p:nvPicPr>
          <p:cNvPr id="1028" name="Picture 4" descr="C:\Users\IVA\Pictures\1A\NARUKVICA PRIJATELJSTVA\4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212976"/>
            <a:ext cx="3960440" cy="2592288"/>
          </a:xfrm>
          <a:prstGeom prst="rect">
            <a:avLst/>
          </a:prstGeom>
          <a:noFill/>
        </p:spPr>
      </p:pic>
      <p:pic>
        <p:nvPicPr>
          <p:cNvPr id="1029" name="Picture 5" descr="C:\Users\IVA\Pictures\1A\NARUKVICA PRIJATELJSTVA\4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212976"/>
            <a:ext cx="3816424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IVA\Pictures\1A\NARUKVICA PRIJATELJSTVA\4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038600" cy="3028950"/>
          </a:xfrm>
          <a:prstGeom prst="rect">
            <a:avLst/>
          </a:prstGeom>
          <a:noFill/>
        </p:spPr>
      </p:pic>
      <p:pic>
        <p:nvPicPr>
          <p:cNvPr id="3075" name="Picture 3" descr="C:\Users\IVA\Pictures\1A\NARUKVICA PRIJATELJSTVA\4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01008"/>
            <a:ext cx="4038600" cy="3028950"/>
          </a:xfrm>
          <a:prstGeom prst="rect">
            <a:avLst/>
          </a:prstGeom>
          <a:noFill/>
        </p:spPr>
      </p:pic>
      <p:pic>
        <p:nvPicPr>
          <p:cNvPr id="3077" name="Picture 5" descr="C:\Users\IVA\Pictures\1A\NARUKVICA PRIJATELJSTVA\4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60648"/>
            <a:ext cx="4104456" cy="2952328"/>
          </a:xfrm>
          <a:prstGeom prst="rect">
            <a:avLst/>
          </a:prstGeom>
          <a:noFill/>
        </p:spPr>
      </p:pic>
      <p:pic>
        <p:nvPicPr>
          <p:cNvPr id="9" name="Picture 2" descr="C:\Users\IVA\Pictures\1A\NARUKVICA PRIJATELJSTVA\4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429000"/>
            <a:ext cx="4032448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IVA\Pictures\1A\NARUKVICA PRIJATELJSTVA\4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5100" y="2484437"/>
            <a:ext cx="3657600" cy="2743200"/>
          </a:xfrm>
          <a:prstGeom prst="rect">
            <a:avLst/>
          </a:prstGeom>
          <a:noFill/>
        </p:spPr>
      </p:pic>
      <p:pic>
        <p:nvPicPr>
          <p:cNvPr id="4098" name="Picture 2" descr="C:\Users\IVA\Pictures\1A\NARUKVICA PRIJATELJSTVA\4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76850" y="2484437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IVA\Pictures\1A\NARUKVICA PRIJATELJSTVA\48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5100" y="2484437"/>
            <a:ext cx="3657600" cy="2743200"/>
          </a:xfrm>
          <a:prstGeom prst="rect">
            <a:avLst/>
          </a:prstGeom>
          <a:noFill/>
        </p:spPr>
      </p:pic>
      <p:pic>
        <p:nvPicPr>
          <p:cNvPr id="5122" name="Picture 2" descr="C:\Users\IVA\Pictures\1A\NARUKVICA PRIJATELJSTVA\4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76850" y="2484437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VA\Pictures\1A\NARUKVICA PRIJATELJSTVA\49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5100" y="2484437"/>
            <a:ext cx="3657600" cy="2743200"/>
          </a:xfrm>
          <a:prstGeom prst="rect">
            <a:avLst/>
          </a:prstGeom>
          <a:noFill/>
        </p:spPr>
      </p:pic>
      <p:pic>
        <p:nvPicPr>
          <p:cNvPr id="6147" name="Picture 3" descr="C:\Users\IVA\Pictures\1A\NARUKVICA PRIJATELJSTVA\4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76850" y="2484437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40</TotalTime>
  <Words>110</Words>
  <Application>Microsoft Office PowerPoint</Application>
  <PresentationFormat>On-screen Show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Solstice</vt:lpstr>
      <vt:lpstr>OBILJEŽAVANJE MEĐUNARODNOG DANA TOLERANCIJE</vt:lpstr>
      <vt:lpstr>CILJEVI I ISHOD AKTIVNOSTI</vt:lpstr>
      <vt:lpstr>KOMPETENCIJE,  PREDMETNA PODRUČJA, MEĐUPREDMETNE TEME</vt:lpstr>
      <vt:lpstr>KRUG PRIJATELJA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OBILJEŽAVANJE MEĐUNARODNOG DANA TOLERANCIJE</dc:title>
  <dc:creator>IVA</dc:creator>
  <cp:lastModifiedBy>IVA</cp:lastModifiedBy>
  <cp:revision>11</cp:revision>
  <dcterms:created xsi:type="dcterms:W3CDTF">2013-11-16T18:08:34Z</dcterms:created>
  <dcterms:modified xsi:type="dcterms:W3CDTF">2013-11-17T11:24:34Z</dcterms:modified>
</cp:coreProperties>
</file>